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747" autoAdjust="0"/>
  </p:normalViewPr>
  <p:slideViewPr>
    <p:cSldViewPr>
      <p:cViewPr varScale="1">
        <p:scale>
          <a:sx n="63" d="100"/>
          <a:sy n="63" d="100"/>
        </p:scale>
        <p:origin x="-163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4F12C-91AB-4888-BEEE-B09EEC0B33C5}" type="datetimeFigureOut">
              <a:rPr lang="fr-FR" smtClean="0"/>
              <a:t>13/05/2015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E266-6A27-4AD7-8B99-9F62F13DA0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13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4F12C-91AB-4888-BEEE-B09EEC0B33C5}" type="datetimeFigureOut">
              <a:rPr lang="fr-FR" smtClean="0"/>
              <a:t>13/05/2015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E266-6A27-4AD7-8B99-9F62F13DA0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2517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4F12C-91AB-4888-BEEE-B09EEC0B33C5}" type="datetimeFigureOut">
              <a:rPr lang="fr-FR" smtClean="0"/>
              <a:t>13/05/2015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E266-6A27-4AD7-8B99-9F62F13DA0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8590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4F12C-91AB-4888-BEEE-B09EEC0B33C5}" type="datetimeFigureOut">
              <a:rPr lang="fr-FR" smtClean="0"/>
              <a:t>13/05/2015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E266-6A27-4AD7-8B99-9F62F13DA0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656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4F12C-91AB-4888-BEEE-B09EEC0B33C5}" type="datetimeFigureOut">
              <a:rPr lang="fr-FR" smtClean="0"/>
              <a:t>13/05/2015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E266-6A27-4AD7-8B99-9F62F13DA0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8837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4F12C-91AB-4888-BEEE-B09EEC0B33C5}" type="datetimeFigureOut">
              <a:rPr lang="fr-FR" smtClean="0"/>
              <a:t>13/05/2015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E266-6A27-4AD7-8B99-9F62F13DA0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7478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4F12C-91AB-4888-BEEE-B09EEC0B33C5}" type="datetimeFigureOut">
              <a:rPr lang="fr-FR" smtClean="0"/>
              <a:t>13/05/2015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E266-6A27-4AD7-8B99-9F62F13DA0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8736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4F12C-91AB-4888-BEEE-B09EEC0B33C5}" type="datetimeFigureOut">
              <a:rPr lang="fr-FR" smtClean="0"/>
              <a:t>13/05/2015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E266-6A27-4AD7-8B99-9F62F13DA0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5887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4F12C-91AB-4888-BEEE-B09EEC0B33C5}" type="datetimeFigureOut">
              <a:rPr lang="fr-FR" smtClean="0"/>
              <a:t>13/05/2015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E266-6A27-4AD7-8B99-9F62F13DA0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3087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4F12C-91AB-4888-BEEE-B09EEC0B33C5}" type="datetimeFigureOut">
              <a:rPr lang="fr-FR" smtClean="0"/>
              <a:t>13/05/2015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E266-6A27-4AD7-8B99-9F62F13DA0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8329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4F12C-91AB-4888-BEEE-B09EEC0B33C5}" type="datetimeFigureOut">
              <a:rPr lang="fr-FR" smtClean="0"/>
              <a:t>13/05/2015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1E266-6A27-4AD7-8B99-9F62F13DA0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0966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4F12C-91AB-4888-BEEE-B09EEC0B33C5}" type="datetimeFigureOut">
              <a:rPr lang="fr-FR" smtClean="0"/>
              <a:t>13/05/2015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1E266-6A27-4AD7-8B99-9F62F13DA00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191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Users\TO32228\Desktop\OVN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Étoile à 4 branches 4"/>
          <p:cNvSpPr/>
          <p:nvPr/>
        </p:nvSpPr>
        <p:spPr>
          <a:xfrm>
            <a:off x="7900312" y="476672"/>
            <a:ext cx="776144" cy="648072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8172400" y="1124744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8172400" y="0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O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7524328" y="476672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8676456" y="476672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446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Affichage à l'écran (4:3)</PresentationFormat>
  <Paragraphs>4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Company>Airbus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LALLEMAND, Gilles</dc:creator>
  <cp:lastModifiedBy>LALLEMAND, Gilles</cp:lastModifiedBy>
  <cp:revision>4</cp:revision>
  <dcterms:created xsi:type="dcterms:W3CDTF">2015-05-13T13:12:07Z</dcterms:created>
  <dcterms:modified xsi:type="dcterms:W3CDTF">2015-05-13T13:52:06Z</dcterms:modified>
</cp:coreProperties>
</file>